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75" d="100"/>
          <a:sy n="75" d="100"/>
        </p:scale>
        <p:origin x="883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4616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7266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7581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881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9558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7791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541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4332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7785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0842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349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BBFF6-F0CC-4120-B5F4-FE3B5161F378}" type="datetimeFigureOut">
              <a:rPr lang="ru-RU" smtClean="0"/>
              <a:t>09.12.2025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2F6B4-159F-4378-839D-28821BF313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7015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" y="0"/>
            <a:ext cx="12191261" cy="685800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41" y="203518"/>
            <a:ext cx="1720779" cy="2281174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3440" y="214672"/>
            <a:ext cx="2300357" cy="1528512"/>
          </a:xfrm>
          <a:prstGeom prst="rect">
            <a:avLst/>
          </a:prstGeom>
        </p:spPr>
      </p:pic>
      <p:sp>
        <p:nvSpPr>
          <p:cNvPr id="11" name="Заголовок 1"/>
          <p:cNvSpPr txBox="1">
            <a:spLocks/>
          </p:cNvSpPr>
          <p:nvPr/>
        </p:nvSpPr>
        <p:spPr>
          <a:xfrm>
            <a:off x="-370" y="6044565"/>
            <a:ext cx="12192000" cy="6813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 smtClean="0"/>
              <a:t>Отображение сайта с интерактивной картой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70477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" y="121920"/>
            <a:ext cx="12097207" cy="6431280"/>
          </a:xfrm>
        </p:spPr>
      </p:pic>
      <p:sp>
        <p:nvSpPr>
          <p:cNvPr id="5" name="TextBox 4"/>
          <p:cNvSpPr txBox="1"/>
          <p:nvPr/>
        </p:nvSpPr>
        <p:spPr>
          <a:xfrm>
            <a:off x="3510280" y="6393785"/>
            <a:ext cx="7843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Отображение интерактивной карты в свернутом виде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11245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6064885"/>
            <a:ext cx="12192000" cy="579755"/>
          </a:xfrm>
        </p:spPr>
        <p:txBody>
          <a:bodyPr>
            <a:normAutofit/>
          </a:bodyPr>
          <a:lstStyle/>
          <a:p>
            <a:pPr algn="ctr"/>
            <a:r>
              <a:rPr lang="ru-RU" sz="2400" dirty="0" smtClean="0"/>
              <a:t>Пример отображения карточек с достопримечательностями на карте</a:t>
            </a:r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67" y="369839"/>
            <a:ext cx="3024913" cy="343641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268" y="2255050"/>
            <a:ext cx="3528891" cy="357224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369839"/>
            <a:ext cx="4369075" cy="377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6176645"/>
            <a:ext cx="12192000" cy="681355"/>
          </a:xfrm>
        </p:spPr>
        <p:txBody>
          <a:bodyPr>
            <a:normAutofit/>
          </a:bodyPr>
          <a:lstStyle/>
          <a:p>
            <a:pPr algn="ctr"/>
            <a:r>
              <a:rPr lang="ru-RU" sz="3600" dirty="0" smtClean="0"/>
              <a:t>Отображение карточек мест из видео</a:t>
            </a:r>
            <a:endParaRPr lang="ru-RU" sz="36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b="19001"/>
          <a:stretch/>
        </p:blipFill>
        <p:spPr>
          <a:xfrm>
            <a:off x="247059" y="189998"/>
            <a:ext cx="6633155" cy="394716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588" y="2261870"/>
            <a:ext cx="5063038" cy="375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4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6176645"/>
            <a:ext cx="12192000" cy="681355"/>
          </a:xfrm>
        </p:spPr>
        <p:txBody>
          <a:bodyPr>
            <a:normAutofit/>
          </a:bodyPr>
          <a:lstStyle/>
          <a:p>
            <a:pPr algn="ctr"/>
            <a:r>
              <a:rPr lang="ru-RU" sz="3600" dirty="0" smtClean="0"/>
              <a:t>Отображение карточек мест из видео</a:t>
            </a:r>
            <a:endParaRPr lang="ru-RU" sz="3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37" y="553940"/>
            <a:ext cx="5973298" cy="441852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515" y="1898313"/>
            <a:ext cx="5792204" cy="427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2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6176645"/>
            <a:ext cx="12192000" cy="681355"/>
          </a:xfrm>
        </p:spPr>
        <p:txBody>
          <a:bodyPr>
            <a:normAutofit/>
          </a:bodyPr>
          <a:lstStyle/>
          <a:p>
            <a:pPr algn="ctr"/>
            <a:r>
              <a:rPr lang="ru-RU" sz="3600" dirty="0" smtClean="0"/>
              <a:t>Отображение карточек мест из видео</a:t>
            </a:r>
            <a:endParaRPr lang="ru-RU" sz="36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0286" y="288032"/>
            <a:ext cx="7551428" cy="56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92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82160" y="4211000"/>
            <a:ext cx="4399280" cy="752159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Перейти на сайт проекта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280" y="3870959"/>
            <a:ext cx="2814639" cy="2814639"/>
          </a:xfrm>
          <a:prstGeom prst="rect">
            <a:avLst/>
          </a:prstGeom>
        </p:spPr>
      </p:pic>
      <p:sp>
        <p:nvSpPr>
          <p:cNvPr id="6" name="Развернутая стрелка 5"/>
          <p:cNvSpPr/>
          <p:nvPr/>
        </p:nvSpPr>
        <p:spPr>
          <a:xfrm>
            <a:off x="6400800" y="1859280"/>
            <a:ext cx="4554221" cy="2133600"/>
          </a:xfrm>
          <a:prstGeom prst="uturnArrow">
            <a:avLst>
              <a:gd name="adj1" fmla="val 10714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4582160" y="4785241"/>
            <a:ext cx="50533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https://dimentrynet.github.io/PenzaMap/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978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41</Words>
  <Application>Microsoft Office PowerPoint</Application>
  <PresentationFormat>Широкоэкранный</PresentationFormat>
  <Paragraphs>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Пример отображения карточек с достопримечательностями на карте</vt:lpstr>
      <vt:lpstr>Отображение карточек мест из видео</vt:lpstr>
      <vt:lpstr>Отображение карточек мест из видео</vt:lpstr>
      <vt:lpstr>Отображение карточек мест из видео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Dimentry</dc:creator>
  <cp:lastModifiedBy>Dimentry</cp:lastModifiedBy>
  <cp:revision>3</cp:revision>
  <dcterms:created xsi:type="dcterms:W3CDTF">2025-12-09T20:44:07Z</dcterms:created>
  <dcterms:modified xsi:type="dcterms:W3CDTF">2025-12-09T21:04:31Z</dcterms:modified>
</cp:coreProperties>
</file>

<file path=docProps/thumbnail.jpeg>
</file>